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  <p:sldId id="292" r:id="rId24"/>
    <p:sldId id="294" r:id="rId25"/>
    <p:sldId id="293" r:id="rId26"/>
    <p:sldId id="301" r:id="rId27"/>
    <p:sldId id="306" r:id="rId28"/>
    <p:sldId id="307" r:id="rId29"/>
    <p:sldId id="270" r:id="rId30"/>
    <p:sldId id="271" r:id="rId31"/>
    <p:sldId id="305" r:id="rId32"/>
    <p:sldId id="303" r:id="rId33"/>
    <p:sldId id="308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544</Words>
  <Application>Microsoft Office PowerPoint</Application>
  <PresentationFormat>Grand écran</PresentationFormat>
  <Paragraphs>144</Paragraphs>
  <Slides>33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Communiquer par l’intermédiaire d’un espion (sans clef privée)</vt:lpstr>
      <vt:lpstr>Présentation PowerPoint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28</cp:revision>
  <dcterms:created xsi:type="dcterms:W3CDTF">2022-09-12T12:45:36Z</dcterms:created>
  <dcterms:modified xsi:type="dcterms:W3CDTF">2022-09-22T07:31:17Z</dcterms:modified>
</cp:coreProperties>
</file>